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0" r:id="rId3"/>
    <p:sldId id="260" r:id="rId4"/>
    <p:sldId id="257" r:id="rId5"/>
    <p:sldId id="261" r:id="rId6"/>
    <p:sldId id="264" r:id="rId7"/>
    <p:sldId id="266" r:id="rId8"/>
    <p:sldId id="267" r:id="rId9"/>
    <p:sldId id="269" r:id="rId10"/>
    <p:sldId id="271" r:id="rId11"/>
    <p:sldId id="272" r:id="rId12"/>
    <p:sldId id="273" r:id="rId13"/>
    <p:sldId id="274" r:id="rId14"/>
    <p:sldId id="275" r:id="rId15"/>
    <p:sldId id="277" r:id="rId16"/>
    <p:sldId id="280" r:id="rId17"/>
    <p:sldId id="283" r:id="rId18"/>
    <p:sldId id="282" r:id="rId19"/>
    <p:sldId id="281" r:id="rId20"/>
    <p:sldId id="28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58E50-2CAD-4C8D-A768-C48C26E6E9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8E42B7-3F55-4934-9B92-905391BE5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5A1FAF-BFC5-4347-B177-FAF1A16F9EE5}"/>
              </a:ext>
            </a:extLst>
          </p:cNvPr>
          <p:cNvSpPr>
            <a:spLocks noGrp="1"/>
          </p:cNvSpPr>
          <p:nvPr>
            <p:ph type="dt" sz="half" idx="10"/>
          </p:nvPr>
        </p:nvSpPr>
        <p:spPr/>
        <p:txBody>
          <a:bodyPr/>
          <a:lstStyle/>
          <a:p>
            <a:fld id="{89D1F20D-8BAA-4D2B-A79C-7E7122CF0C69}" type="datetimeFigureOut">
              <a:rPr lang="en-US" smtClean="0"/>
              <a:t>12/23/17</a:t>
            </a:fld>
            <a:endParaRPr lang="en-US"/>
          </a:p>
        </p:txBody>
      </p:sp>
      <p:sp>
        <p:nvSpPr>
          <p:cNvPr id="5" name="Footer Placeholder 4">
            <a:extLst>
              <a:ext uri="{FF2B5EF4-FFF2-40B4-BE49-F238E27FC236}">
                <a16:creationId xmlns:a16="http://schemas.microsoft.com/office/drawing/2014/main" id="{97D892E9-0947-4A27-95F2-B355090C2B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EF37A1-6209-44E4-BE72-6DE713C69994}"/>
              </a:ext>
            </a:extLst>
          </p:cNvPr>
          <p:cNvSpPr>
            <a:spLocks noGrp="1"/>
          </p:cNvSpPr>
          <p:nvPr>
            <p:ph type="sldNum" sz="quarter" idx="12"/>
          </p:nvPr>
        </p:nvSpPr>
        <p:spPr/>
        <p:txBody>
          <a:bodyPr/>
          <a:lstStyle/>
          <a:p>
            <a:fld id="{63C15E36-DB1C-4275-A6E9-F35474084A2C}" type="slidenum">
              <a:rPr lang="en-US" smtClean="0"/>
              <a:t>‹#›</a:t>
            </a:fld>
            <a:endParaRPr lang="en-US"/>
          </a:p>
        </p:txBody>
      </p:sp>
    </p:spTree>
    <p:extLst>
      <p:ext uri="{BB962C8B-B14F-4D97-AF65-F5344CB8AC3E}">
        <p14:creationId xmlns:p14="http://schemas.microsoft.com/office/powerpoint/2010/main" val="1915082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E6A4F-ED61-4592-9821-30E871301C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94CFCAA-66CF-4B2A-92D1-767D6563E48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70AB5D-6190-4750-ACDA-26AC2FE0DEF5}"/>
              </a:ext>
            </a:extLst>
          </p:cNvPr>
          <p:cNvSpPr>
            <a:spLocks noGrp="1"/>
          </p:cNvSpPr>
          <p:nvPr>
            <p:ph type="dt" sz="half" idx="10"/>
          </p:nvPr>
        </p:nvSpPr>
        <p:spPr/>
        <p:txBody>
          <a:bodyPr/>
          <a:lstStyle/>
          <a:p>
            <a:fld id="{89D1F20D-8BAA-4D2B-A79C-7E7122CF0C69}" type="datetimeFigureOut">
              <a:rPr lang="en-US" smtClean="0"/>
              <a:t>12/23/17</a:t>
            </a:fld>
            <a:endParaRPr lang="en-US"/>
          </a:p>
        </p:txBody>
      </p:sp>
      <p:sp>
        <p:nvSpPr>
          <p:cNvPr id="5" name="Footer Placeholder 4">
            <a:extLst>
              <a:ext uri="{FF2B5EF4-FFF2-40B4-BE49-F238E27FC236}">
                <a16:creationId xmlns:a16="http://schemas.microsoft.com/office/drawing/2014/main" id="{C14D18A2-8501-4A85-A9EB-98255823E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7AE681-7B38-4009-9218-BF3842656383}"/>
              </a:ext>
            </a:extLst>
          </p:cNvPr>
          <p:cNvSpPr>
            <a:spLocks noGrp="1"/>
          </p:cNvSpPr>
          <p:nvPr>
            <p:ph type="sldNum" sz="quarter" idx="12"/>
          </p:nvPr>
        </p:nvSpPr>
        <p:spPr/>
        <p:txBody>
          <a:bodyPr/>
          <a:lstStyle/>
          <a:p>
            <a:fld id="{63C15E36-DB1C-4275-A6E9-F35474084A2C}" type="slidenum">
              <a:rPr lang="en-US" smtClean="0"/>
              <a:t>‹#›</a:t>
            </a:fld>
            <a:endParaRPr lang="en-US"/>
          </a:p>
        </p:txBody>
      </p:sp>
    </p:spTree>
    <p:extLst>
      <p:ext uri="{BB962C8B-B14F-4D97-AF65-F5344CB8AC3E}">
        <p14:creationId xmlns:p14="http://schemas.microsoft.com/office/powerpoint/2010/main" val="3679232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1AF6E4-DC5C-47D7-8FE5-9826C040E5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6E4F3D-67C4-44AF-BFC2-7EBFCCD055B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69B660-F884-4D22-9F67-62C59D8A4111}"/>
              </a:ext>
            </a:extLst>
          </p:cNvPr>
          <p:cNvSpPr>
            <a:spLocks noGrp="1"/>
          </p:cNvSpPr>
          <p:nvPr>
            <p:ph type="dt" sz="half" idx="10"/>
          </p:nvPr>
        </p:nvSpPr>
        <p:spPr/>
        <p:txBody>
          <a:bodyPr/>
          <a:lstStyle/>
          <a:p>
            <a:fld id="{89D1F20D-8BAA-4D2B-A79C-7E7122CF0C69}" type="datetimeFigureOut">
              <a:rPr lang="en-US" smtClean="0"/>
              <a:t>12/23/17</a:t>
            </a:fld>
            <a:endParaRPr lang="en-US"/>
          </a:p>
        </p:txBody>
      </p:sp>
      <p:sp>
        <p:nvSpPr>
          <p:cNvPr id="5" name="Footer Placeholder 4">
            <a:extLst>
              <a:ext uri="{FF2B5EF4-FFF2-40B4-BE49-F238E27FC236}">
                <a16:creationId xmlns:a16="http://schemas.microsoft.com/office/drawing/2014/main" id="{8A6B63A8-E1BF-40FF-B5BE-2EE0942792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F342C7-D248-432F-B6F4-4A48294F0024}"/>
              </a:ext>
            </a:extLst>
          </p:cNvPr>
          <p:cNvSpPr>
            <a:spLocks noGrp="1"/>
          </p:cNvSpPr>
          <p:nvPr>
            <p:ph type="sldNum" sz="quarter" idx="12"/>
          </p:nvPr>
        </p:nvSpPr>
        <p:spPr/>
        <p:txBody>
          <a:bodyPr/>
          <a:lstStyle/>
          <a:p>
            <a:fld id="{63C15E36-DB1C-4275-A6E9-F35474084A2C}" type="slidenum">
              <a:rPr lang="en-US" smtClean="0"/>
              <a:t>‹#›</a:t>
            </a:fld>
            <a:endParaRPr lang="en-US"/>
          </a:p>
        </p:txBody>
      </p:sp>
    </p:spTree>
    <p:extLst>
      <p:ext uri="{BB962C8B-B14F-4D97-AF65-F5344CB8AC3E}">
        <p14:creationId xmlns:p14="http://schemas.microsoft.com/office/powerpoint/2010/main" val="205411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8E681-EB5E-4457-AC80-9031FBB22F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C0EF72-23AB-4DCF-9D4F-F6380F7C6C5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B5ECB4-7C43-4D74-B833-220018BCD5DC}"/>
              </a:ext>
            </a:extLst>
          </p:cNvPr>
          <p:cNvSpPr>
            <a:spLocks noGrp="1"/>
          </p:cNvSpPr>
          <p:nvPr>
            <p:ph type="dt" sz="half" idx="10"/>
          </p:nvPr>
        </p:nvSpPr>
        <p:spPr/>
        <p:txBody>
          <a:bodyPr/>
          <a:lstStyle/>
          <a:p>
            <a:fld id="{89D1F20D-8BAA-4D2B-A79C-7E7122CF0C69}" type="datetimeFigureOut">
              <a:rPr lang="en-US" smtClean="0"/>
              <a:t>12/23/17</a:t>
            </a:fld>
            <a:endParaRPr lang="en-US"/>
          </a:p>
        </p:txBody>
      </p:sp>
      <p:sp>
        <p:nvSpPr>
          <p:cNvPr id="5" name="Footer Placeholder 4">
            <a:extLst>
              <a:ext uri="{FF2B5EF4-FFF2-40B4-BE49-F238E27FC236}">
                <a16:creationId xmlns:a16="http://schemas.microsoft.com/office/drawing/2014/main" id="{728845AD-365B-4067-9695-C4865C1897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B178F-E7CC-4310-81B6-64A765989C3A}"/>
              </a:ext>
            </a:extLst>
          </p:cNvPr>
          <p:cNvSpPr>
            <a:spLocks noGrp="1"/>
          </p:cNvSpPr>
          <p:nvPr>
            <p:ph type="sldNum" sz="quarter" idx="12"/>
          </p:nvPr>
        </p:nvSpPr>
        <p:spPr/>
        <p:txBody>
          <a:bodyPr/>
          <a:lstStyle/>
          <a:p>
            <a:fld id="{63C15E36-DB1C-4275-A6E9-F35474084A2C}" type="slidenum">
              <a:rPr lang="en-US" smtClean="0"/>
              <a:t>‹#›</a:t>
            </a:fld>
            <a:endParaRPr lang="en-US"/>
          </a:p>
        </p:txBody>
      </p:sp>
    </p:spTree>
    <p:extLst>
      <p:ext uri="{BB962C8B-B14F-4D97-AF65-F5344CB8AC3E}">
        <p14:creationId xmlns:p14="http://schemas.microsoft.com/office/powerpoint/2010/main" val="2114814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16773-0603-4547-8484-4692C480A8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DD5966-1DDB-4F7A-A5D5-9AA492D860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DFCD6EF-DDD6-40ED-B87B-41CAC9AF5CCD}"/>
              </a:ext>
            </a:extLst>
          </p:cNvPr>
          <p:cNvSpPr>
            <a:spLocks noGrp="1"/>
          </p:cNvSpPr>
          <p:nvPr>
            <p:ph type="dt" sz="half" idx="10"/>
          </p:nvPr>
        </p:nvSpPr>
        <p:spPr/>
        <p:txBody>
          <a:bodyPr/>
          <a:lstStyle/>
          <a:p>
            <a:fld id="{89D1F20D-8BAA-4D2B-A79C-7E7122CF0C69}" type="datetimeFigureOut">
              <a:rPr lang="en-US" smtClean="0"/>
              <a:t>12/23/17</a:t>
            </a:fld>
            <a:endParaRPr lang="en-US"/>
          </a:p>
        </p:txBody>
      </p:sp>
      <p:sp>
        <p:nvSpPr>
          <p:cNvPr id="5" name="Footer Placeholder 4">
            <a:extLst>
              <a:ext uri="{FF2B5EF4-FFF2-40B4-BE49-F238E27FC236}">
                <a16:creationId xmlns:a16="http://schemas.microsoft.com/office/drawing/2014/main" id="{17FF2AD8-289B-47DD-9B95-25BE8FE23B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11A94F-8AA3-4B31-A79F-BE5828A5A231}"/>
              </a:ext>
            </a:extLst>
          </p:cNvPr>
          <p:cNvSpPr>
            <a:spLocks noGrp="1"/>
          </p:cNvSpPr>
          <p:nvPr>
            <p:ph type="sldNum" sz="quarter" idx="12"/>
          </p:nvPr>
        </p:nvSpPr>
        <p:spPr/>
        <p:txBody>
          <a:bodyPr/>
          <a:lstStyle/>
          <a:p>
            <a:fld id="{63C15E36-DB1C-4275-A6E9-F35474084A2C}" type="slidenum">
              <a:rPr lang="en-US" smtClean="0"/>
              <a:t>‹#›</a:t>
            </a:fld>
            <a:endParaRPr lang="en-US"/>
          </a:p>
        </p:txBody>
      </p:sp>
    </p:spTree>
    <p:extLst>
      <p:ext uri="{BB962C8B-B14F-4D97-AF65-F5344CB8AC3E}">
        <p14:creationId xmlns:p14="http://schemas.microsoft.com/office/powerpoint/2010/main" val="4133523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098C-B547-45BE-9D36-6C1C64A330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213EAC-43A5-4D06-9A42-F1D7B11DB9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3FF35A-37CA-490B-86B1-62053E26A6A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EDE39B-C3CB-459B-9379-B7FB9C79D98D}"/>
              </a:ext>
            </a:extLst>
          </p:cNvPr>
          <p:cNvSpPr>
            <a:spLocks noGrp="1"/>
          </p:cNvSpPr>
          <p:nvPr>
            <p:ph type="dt" sz="half" idx="10"/>
          </p:nvPr>
        </p:nvSpPr>
        <p:spPr/>
        <p:txBody>
          <a:bodyPr/>
          <a:lstStyle/>
          <a:p>
            <a:fld id="{89D1F20D-8BAA-4D2B-A79C-7E7122CF0C69}" type="datetimeFigureOut">
              <a:rPr lang="en-US" smtClean="0"/>
              <a:t>12/23/17</a:t>
            </a:fld>
            <a:endParaRPr lang="en-US"/>
          </a:p>
        </p:txBody>
      </p:sp>
      <p:sp>
        <p:nvSpPr>
          <p:cNvPr id="6" name="Footer Placeholder 5">
            <a:extLst>
              <a:ext uri="{FF2B5EF4-FFF2-40B4-BE49-F238E27FC236}">
                <a16:creationId xmlns:a16="http://schemas.microsoft.com/office/drawing/2014/main" id="{50C74539-C2F3-47EC-A35F-E3A76878BA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254CA1-2DAA-4FD8-ABA4-064A1A5FDE9D}"/>
              </a:ext>
            </a:extLst>
          </p:cNvPr>
          <p:cNvSpPr>
            <a:spLocks noGrp="1"/>
          </p:cNvSpPr>
          <p:nvPr>
            <p:ph type="sldNum" sz="quarter" idx="12"/>
          </p:nvPr>
        </p:nvSpPr>
        <p:spPr/>
        <p:txBody>
          <a:bodyPr/>
          <a:lstStyle/>
          <a:p>
            <a:fld id="{63C15E36-DB1C-4275-A6E9-F35474084A2C}" type="slidenum">
              <a:rPr lang="en-US" smtClean="0"/>
              <a:t>‹#›</a:t>
            </a:fld>
            <a:endParaRPr lang="en-US"/>
          </a:p>
        </p:txBody>
      </p:sp>
    </p:spTree>
    <p:extLst>
      <p:ext uri="{BB962C8B-B14F-4D97-AF65-F5344CB8AC3E}">
        <p14:creationId xmlns:p14="http://schemas.microsoft.com/office/powerpoint/2010/main" val="1836673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24072-244A-46AC-959D-C16D5B8533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05B593-23D9-4773-9B21-1FA7E7D0A5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C5D650-52AB-4903-859D-A8DC580C8E6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E3198D-1FE3-440A-8C89-7DCCA36535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59DB4DC-2E47-42C8-AFF3-3E94DBE3287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E6790D-015E-48EE-B594-526314F30A29}"/>
              </a:ext>
            </a:extLst>
          </p:cNvPr>
          <p:cNvSpPr>
            <a:spLocks noGrp="1"/>
          </p:cNvSpPr>
          <p:nvPr>
            <p:ph type="dt" sz="half" idx="10"/>
          </p:nvPr>
        </p:nvSpPr>
        <p:spPr/>
        <p:txBody>
          <a:bodyPr/>
          <a:lstStyle/>
          <a:p>
            <a:fld id="{89D1F20D-8BAA-4D2B-A79C-7E7122CF0C69}" type="datetimeFigureOut">
              <a:rPr lang="en-US" smtClean="0"/>
              <a:t>12/23/17</a:t>
            </a:fld>
            <a:endParaRPr lang="en-US"/>
          </a:p>
        </p:txBody>
      </p:sp>
      <p:sp>
        <p:nvSpPr>
          <p:cNvPr id="8" name="Footer Placeholder 7">
            <a:extLst>
              <a:ext uri="{FF2B5EF4-FFF2-40B4-BE49-F238E27FC236}">
                <a16:creationId xmlns:a16="http://schemas.microsoft.com/office/drawing/2014/main" id="{23F5844F-39A2-4146-8AEF-FDF9D2E4D8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E937E8-173D-4DA3-BD51-15D4EA8D2A7C}"/>
              </a:ext>
            </a:extLst>
          </p:cNvPr>
          <p:cNvSpPr>
            <a:spLocks noGrp="1"/>
          </p:cNvSpPr>
          <p:nvPr>
            <p:ph type="sldNum" sz="quarter" idx="12"/>
          </p:nvPr>
        </p:nvSpPr>
        <p:spPr/>
        <p:txBody>
          <a:bodyPr/>
          <a:lstStyle/>
          <a:p>
            <a:fld id="{63C15E36-DB1C-4275-A6E9-F35474084A2C}" type="slidenum">
              <a:rPr lang="en-US" smtClean="0"/>
              <a:t>‹#›</a:t>
            </a:fld>
            <a:endParaRPr lang="en-US"/>
          </a:p>
        </p:txBody>
      </p:sp>
    </p:spTree>
    <p:extLst>
      <p:ext uri="{BB962C8B-B14F-4D97-AF65-F5344CB8AC3E}">
        <p14:creationId xmlns:p14="http://schemas.microsoft.com/office/powerpoint/2010/main" val="281246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0020B-F567-4B2A-A31A-FD90DBE29C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CE0E51C-8904-4A3B-B2E4-F75BF8C02249}"/>
              </a:ext>
            </a:extLst>
          </p:cNvPr>
          <p:cNvSpPr>
            <a:spLocks noGrp="1"/>
          </p:cNvSpPr>
          <p:nvPr>
            <p:ph type="dt" sz="half" idx="10"/>
          </p:nvPr>
        </p:nvSpPr>
        <p:spPr/>
        <p:txBody>
          <a:bodyPr/>
          <a:lstStyle/>
          <a:p>
            <a:fld id="{89D1F20D-8BAA-4D2B-A79C-7E7122CF0C69}" type="datetimeFigureOut">
              <a:rPr lang="en-US" smtClean="0"/>
              <a:t>12/23/17</a:t>
            </a:fld>
            <a:endParaRPr lang="en-US"/>
          </a:p>
        </p:txBody>
      </p:sp>
      <p:sp>
        <p:nvSpPr>
          <p:cNvPr id="4" name="Footer Placeholder 3">
            <a:extLst>
              <a:ext uri="{FF2B5EF4-FFF2-40B4-BE49-F238E27FC236}">
                <a16:creationId xmlns:a16="http://schemas.microsoft.com/office/drawing/2014/main" id="{51F811E4-2BA9-46EA-A913-809713DE81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694E5E-3C9A-4DF2-8330-3266F8C65652}"/>
              </a:ext>
            </a:extLst>
          </p:cNvPr>
          <p:cNvSpPr>
            <a:spLocks noGrp="1"/>
          </p:cNvSpPr>
          <p:nvPr>
            <p:ph type="sldNum" sz="quarter" idx="12"/>
          </p:nvPr>
        </p:nvSpPr>
        <p:spPr/>
        <p:txBody>
          <a:bodyPr/>
          <a:lstStyle/>
          <a:p>
            <a:fld id="{63C15E36-DB1C-4275-A6E9-F35474084A2C}" type="slidenum">
              <a:rPr lang="en-US" smtClean="0"/>
              <a:t>‹#›</a:t>
            </a:fld>
            <a:endParaRPr lang="en-US"/>
          </a:p>
        </p:txBody>
      </p:sp>
    </p:spTree>
    <p:extLst>
      <p:ext uri="{BB962C8B-B14F-4D97-AF65-F5344CB8AC3E}">
        <p14:creationId xmlns:p14="http://schemas.microsoft.com/office/powerpoint/2010/main" val="1457005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689F97-8B2A-46A5-8B65-283E86FA55EF}"/>
              </a:ext>
            </a:extLst>
          </p:cNvPr>
          <p:cNvSpPr>
            <a:spLocks noGrp="1"/>
          </p:cNvSpPr>
          <p:nvPr>
            <p:ph type="dt" sz="half" idx="10"/>
          </p:nvPr>
        </p:nvSpPr>
        <p:spPr/>
        <p:txBody>
          <a:bodyPr/>
          <a:lstStyle/>
          <a:p>
            <a:fld id="{89D1F20D-8BAA-4D2B-A79C-7E7122CF0C69}" type="datetimeFigureOut">
              <a:rPr lang="en-US" smtClean="0"/>
              <a:t>12/23/17</a:t>
            </a:fld>
            <a:endParaRPr lang="en-US"/>
          </a:p>
        </p:txBody>
      </p:sp>
      <p:sp>
        <p:nvSpPr>
          <p:cNvPr id="3" name="Footer Placeholder 2">
            <a:extLst>
              <a:ext uri="{FF2B5EF4-FFF2-40B4-BE49-F238E27FC236}">
                <a16:creationId xmlns:a16="http://schemas.microsoft.com/office/drawing/2014/main" id="{0919204A-20EE-48F9-AA4C-8E2D7E2226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D854E9-9290-4C92-BC07-4EA7A668388F}"/>
              </a:ext>
            </a:extLst>
          </p:cNvPr>
          <p:cNvSpPr>
            <a:spLocks noGrp="1"/>
          </p:cNvSpPr>
          <p:nvPr>
            <p:ph type="sldNum" sz="quarter" idx="12"/>
          </p:nvPr>
        </p:nvSpPr>
        <p:spPr/>
        <p:txBody>
          <a:bodyPr/>
          <a:lstStyle/>
          <a:p>
            <a:fld id="{63C15E36-DB1C-4275-A6E9-F35474084A2C}" type="slidenum">
              <a:rPr lang="en-US" smtClean="0"/>
              <a:t>‹#›</a:t>
            </a:fld>
            <a:endParaRPr lang="en-US"/>
          </a:p>
        </p:txBody>
      </p:sp>
    </p:spTree>
    <p:extLst>
      <p:ext uri="{BB962C8B-B14F-4D97-AF65-F5344CB8AC3E}">
        <p14:creationId xmlns:p14="http://schemas.microsoft.com/office/powerpoint/2010/main" val="1589275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13041-90E7-4C55-8297-B0D2379ED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429507-F97B-4FB8-9699-DDD0B4E886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1C06FE-39EA-45BC-900E-D3CF87260A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07F7A-C01C-41D6-A396-15487D5DE380}"/>
              </a:ext>
            </a:extLst>
          </p:cNvPr>
          <p:cNvSpPr>
            <a:spLocks noGrp="1"/>
          </p:cNvSpPr>
          <p:nvPr>
            <p:ph type="dt" sz="half" idx="10"/>
          </p:nvPr>
        </p:nvSpPr>
        <p:spPr/>
        <p:txBody>
          <a:bodyPr/>
          <a:lstStyle/>
          <a:p>
            <a:fld id="{89D1F20D-8BAA-4D2B-A79C-7E7122CF0C69}" type="datetimeFigureOut">
              <a:rPr lang="en-US" smtClean="0"/>
              <a:t>12/23/17</a:t>
            </a:fld>
            <a:endParaRPr lang="en-US"/>
          </a:p>
        </p:txBody>
      </p:sp>
      <p:sp>
        <p:nvSpPr>
          <p:cNvPr id="6" name="Footer Placeholder 5">
            <a:extLst>
              <a:ext uri="{FF2B5EF4-FFF2-40B4-BE49-F238E27FC236}">
                <a16:creationId xmlns:a16="http://schemas.microsoft.com/office/drawing/2014/main" id="{2ADCA73B-E38E-41C0-9643-5575362010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1F61D1-533B-468F-B62B-D7BF121109B7}"/>
              </a:ext>
            </a:extLst>
          </p:cNvPr>
          <p:cNvSpPr>
            <a:spLocks noGrp="1"/>
          </p:cNvSpPr>
          <p:nvPr>
            <p:ph type="sldNum" sz="quarter" idx="12"/>
          </p:nvPr>
        </p:nvSpPr>
        <p:spPr/>
        <p:txBody>
          <a:bodyPr/>
          <a:lstStyle/>
          <a:p>
            <a:fld id="{63C15E36-DB1C-4275-A6E9-F35474084A2C}" type="slidenum">
              <a:rPr lang="en-US" smtClean="0"/>
              <a:t>‹#›</a:t>
            </a:fld>
            <a:endParaRPr lang="en-US"/>
          </a:p>
        </p:txBody>
      </p:sp>
    </p:spTree>
    <p:extLst>
      <p:ext uri="{BB962C8B-B14F-4D97-AF65-F5344CB8AC3E}">
        <p14:creationId xmlns:p14="http://schemas.microsoft.com/office/powerpoint/2010/main" val="247415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48F08-A306-4B79-8A97-0CB431DC0D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6B2516-7CF6-47B9-B11F-D1C76F5063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891046-215B-44CD-A055-9851491E51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32189B6-033A-46FD-A42B-1D1A3D0D5222}"/>
              </a:ext>
            </a:extLst>
          </p:cNvPr>
          <p:cNvSpPr>
            <a:spLocks noGrp="1"/>
          </p:cNvSpPr>
          <p:nvPr>
            <p:ph type="dt" sz="half" idx="10"/>
          </p:nvPr>
        </p:nvSpPr>
        <p:spPr/>
        <p:txBody>
          <a:bodyPr/>
          <a:lstStyle/>
          <a:p>
            <a:fld id="{89D1F20D-8BAA-4D2B-A79C-7E7122CF0C69}" type="datetimeFigureOut">
              <a:rPr lang="en-US" smtClean="0"/>
              <a:t>12/23/17</a:t>
            </a:fld>
            <a:endParaRPr lang="en-US"/>
          </a:p>
        </p:txBody>
      </p:sp>
      <p:sp>
        <p:nvSpPr>
          <p:cNvPr id="6" name="Footer Placeholder 5">
            <a:extLst>
              <a:ext uri="{FF2B5EF4-FFF2-40B4-BE49-F238E27FC236}">
                <a16:creationId xmlns:a16="http://schemas.microsoft.com/office/drawing/2014/main" id="{CC391F77-8D18-4219-A5F2-F6F491D5D2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56E79D-4930-4268-8A4C-083CC46F06E4}"/>
              </a:ext>
            </a:extLst>
          </p:cNvPr>
          <p:cNvSpPr>
            <a:spLocks noGrp="1"/>
          </p:cNvSpPr>
          <p:nvPr>
            <p:ph type="sldNum" sz="quarter" idx="12"/>
          </p:nvPr>
        </p:nvSpPr>
        <p:spPr/>
        <p:txBody>
          <a:bodyPr/>
          <a:lstStyle/>
          <a:p>
            <a:fld id="{63C15E36-DB1C-4275-A6E9-F35474084A2C}" type="slidenum">
              <a:rPr lang="en-US" smtClean="0"/>
              <a:t>‹#›</a:t>
            </a:fld>
            <a:endParaRPr lang="en-US"/>
          </a:p>
        </p:txBody>
      </p:sp>
    </p:spTree>
    <p:extLst>
      <p:ext uri="{BB962C8B-B14F-4D97-AF65-F5344CB8AC3E}">
        <p14:creationId xmlns:p14="http://schemas.microsoft.com/office/powerpoint/2010/main" val="3289447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55BC39-8587-4711-800A-D410EBDCB5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6ECE06-387E-426C-899E-BD17B204DD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72EAAB-7521-4F74-AD11-62B20E23D1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1F20D-8BAA-4D2B-A79C-7E7122CF0C69}" type="datetimeFigureOut">
              <a:rPr lang="en-US" smtClean="0"/>
              <a:t>12/23/17</a:t>
            </a:fld>
            <a:endParaRPr lang="en-US"/>
          </a:p>
        </p:txBody>
      </p:sp>
      <p:sp>
        <p:nvSpPr>
          <p:cNvPr id="5" name="Footer Placeholder 4">
            <a:extLst>
              <a:ext uri="{FF2B5EF4-FFF2-40B4-BE49-F238E27FC236}">
                <a16:creationId xmlns:a16="http://schemas.microsoft.com/office/drawing/2014/main" id="{101F8D75-F290-4D59-97CF-B77E607AE6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205E588-6310-49D7-95ED-2D9281361E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15E36-DB1C-4275-A6E9-F35474084A2C}" type="slidenum">
              <a:rPr lang="en-US" smtClean="0"/>
              <a:t>‹#›</a:t>
            </a:fld>
            <a:endParaRPr lang="en-US"/>
          </a:p>
        </p:txBody>
      </p:sp>
    </p:spTree>
    <p:extLst>
      <p:ext uri="{BB962C8B-B14F-4D97-AF65-F5344CB8AC3E}">
        <p14:creationId xmlns:p14="http://schemas.microsoft.com/office/powerpoint/2010/main" val="3373310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lion looking at the camera&#10;&#10;Description generated with very high confidence">
            <a:extLst>
              <a:ext uri="{FF2B5EF4-FFF2-40B4-BE49-F238E27FC236}">
                <a16:creationId xmlns:a16="http://schemas.microsoft.com/office/drawing/2014/main" id="{89001D81-860A-434A-AE2D-65A361A58DEB}"/>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5333"/>
          <a:stretch/>
        </p:blipFill>
        <p:spPr>
          <a:xfrm>
            <a:off x="20" y="10"/>
            <a:ext cx="12191980" cy="6857990"/>
          </a:xfrm>
          <a:prstGeom prst="rect">
            <a:avLst/>
          </a:prstGeom>
        </p:spPr>
      </p:pic>
    </p:spTree>
    <p:extLst>
      <p:ext uri="{BB962C8B-B14F-4D97-AF65-F5344CB8AC3E}">
        <p14:creationId xmlns:p14="http://schemas.microsoft.com/office/powerpoint/2010/main" val="15545142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CE06232-69FD-453D-8EB2-706087A9021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87A514FD-86CC-4A2B-810D-BDB3CE59AEDB}"/>
              </a:ext>
            </a:extLst>
          </p:cNvPr>
          <p:cNvSpPr>
            <a:spLocks noGrp="1"/>
          </p:cNvSpPr>
          <p:nvPr>
            <p:ph idx="1"/>
          </p:nvPr>
        </p:nvSpPr>
        <p:spPr>
          <a:xfrm>
            <a:off x="6049182" y="802638"/>
            <a:ext cx="5408696" cy="5252722"/>
          </a:xfrm>
        </p:spPr>
        <p:txBody>
          <a:bodyPr anchor="ctr">
            <a:noAutofit/>
          </a:bodyPr>
          <a:lstStyle/>
          <a:p>
            <a:pPr marL="0" indent="0">
              <a:buNone/>
            </a:pPr>
            <a:r>
              <a:rPr lang="en-US" sz="3200" b="1" dirty="0">
                <a:solidFill>
                  <a:schemeClr val="bg1"/>
                </a:solidFill>
                <a:latin typeface="AvenirLT-Roman" panose="020B0503020203020204" pitchFamily="34" charset="0"/>
              </a:rPr>
              <a:t>“Courage is perhaps the most underrated, under-appreciated and invisible virtue of our time. We are so busy complying with the status quo, with watching our words and with following what others say and do on social media that we seem to have forgotten the simple yet powerful virtue of courage.”</a:t>
            </a:r>
          </a:p>
        </p:txBody>
      </p:sp>
      <p:sp>
        <p:nvSpPr>
          <p:cNvPr id="4" name="Title 3">
            <a:extLst>
              <a:ext uri="{FF2B5EF4-FFF2-40B4-BE49-F238E27FC236}">
                <a16:creationId xmlns:a16="http://schemas.microsoft.com/office/drawing/2014/main" id="{3A51A56D-FE5C-40C5-B27E-7DF5DDC961B5}"/>
              </a:ext>
            </a:extLst>
          </p:cNvPr>
          <p:cNvSpPr>
            <a:spLocks noGrp="1"/>
          </p:cNvSpPr>
          <p:nvPr>
            <p:ph type="title"/>
          </p:nvPr>
        </p:nvSpPr>
        <p:spPr>
          <a:xfrm>
            <a:off x="829781" y="2745736"/>
            <a:ext cx="3698803" cy="1366528"/>
          </a:xfrm>
          <a:solidFill>
            <a:schemeClr val="bg1">
              <a:alpha val="50000"/>
            </a:schemeClr>
          </a:solidFill>
          <a:ln w="25400" cap="sq">
            <a:noFill/>
            <a:miter lim="800000"/>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3200" dirty="0"/>
              <a:t>What Is Courage?</a:t>
            </a:r>
          </a:p>
        </p:txBody>
      </p:sp>
    </p:spTree>
    <p:extLst>
      <p:ext uri="{BB962C8B-B14F-4D97-AF65-F5344CB8AC3E}">
        <p14:creationId xmlns:p14="http://schemas.microsoft.com/office/powerpoint/2010/main" val="410945727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CE06232-69FD-453D-8EB2-706087A9021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87A514FD-86CC-4A2B-810D-BDB3CE59AEDB}"/>
              </a:ext>
            </a:extLst>
          </p:cNvPr>
          <p:cNvSpPr>
            <a:spLocks noGrp="1"/>
          </p:cNvSpPr>
          <p:nvPr>
            <p:ph idx="1"/>
          </p:nvPr>
        </p:nvSpPr>
        <p:spPr>
          <a:xfrm>
            <a:off x="6049182" y="802638"/>
            <a:ext cx="5408696" cy="5252722"/>
          </a:xfrm>
          <a:solidFill>
            <a:schemeClr val="tx1">
              <a:lumMod val="65000"/>
              <a:lumOff val="35000"/>
            </a:schemeClr>
          </a:solidFill>
        </p:spPr>
        <p:txBody>
          <a:bodyPr anchor="ctr">
            <a:normAutofit/>
          </a:bodyPr>
          <a:lstStyle/>
          <a:p>
            <a:pPr marL="0" indent="0">
              <a:buNone/>
            </a:pPr>
            <a:r>
              <a:rPr lang="en-US" sz="3200" b="1" dirty="0">
                <a:solidFill>
                  <a:schemeClr val="bg1"/>
                </a:solidFill>
              </a:rPr>
              <a:t>Courage is stepping up, stepping out and standing against the tide of darkness. Courage is being what you know you should be when it is unpopular with others. Courage is having the guts to listen when others only want to argue”; </a:t>
            </a:r>
            <a:r>
              <a:rPr lang="en-US" sz="1600" b="1" i="1" dirty="0">
                <a:solidFill>
                  <a:schemeClr val="bg1"/>
                </a:solidFill>
              </a:rPr>
              <a:t>Christian Questions; 2017</a:t>
            </a:r>
            <a:endParaRPr lang="en-US" sz="3200" b="1" i="1" dirty="0">
              <a:solidFill>
                <a:schemeClr val="bg1"/>
              </a:solidFill>
              <a:latin typeface="AvenirLT-Roman" panose="020B0503020203020204" pitchFamily="34" charset="0"/>
            </a:endParaRPr>
          </a:p>
        </p:txBody>
      </p:sp>
      <p:sp>
        <p:nvSpPr>
          <p:cNvPr id="4" name="Title 3">
            <a:extLst>
              <a:ext uri="{FF2B5EF4-FFF2-40B4-BE49-F238E27FC236}">
                <a16:creationId xmlns:a16="http://schemas.microsoft.com/office/drawing/2014/main" id="{3A51A56D-FE5C-40C5-B27E-7DF5DDC961B5}"/>
              </a:ext>
            </a:extLst>
          </p:cNvPr>
          <p:cNvSpPr>
            <a:spLocks noGrp="1"/>
          </p:cNvSpPr>
          <p:nvPr>
            <p:ph type="title"/>
          </p:nvPr>
        </p:nvSpPr>
        <p:spPr>
          <a:xfrm>
            <a:off x="829781" y="2745736"/>
            <a:ext cx="3698803" cy="1366528"/>
          </a:xfrm>
          <a:solidFill>
            <a:schemeClr val="bg1">
              <a:alpha val="50000"/>
            </a:schemeClr>
          </a:solidFill>
          <a:ln w="25400" cap="sq">
            <a:noFill/>
            <a:miter lim="800000"/>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3200" dirty="0"/>
              <a:t>What Is Courage?</a:t>
            </a:r>
          </a:p>
        </p:txBody>
      </p:sp>
    </p:spTree>
    <p:extLst>
      <p:ext uri="{BB962C8B-B14F-4D97-AF65-F5344CB8AC3E}">
        <p14:creationId xmlns:p14="http://schemas.microsoft.com/office/powerpoint/2010/main" val="14959865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CE06232-69FD-453D-8EB2-706087A9021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87A514FD-86CC-4A2B-810D-BDB3CE59AEDB}"/>
              </a:ext>
            </a:extLst>
          </p:cNvPr>
          <p:cNvSpPr>
            <a:spLocks noGrp="1"/>
          </p:cNvSpPr>
          <p:nvPr>
            <p:ph idx="1"/>
          </p:nvPr>
        </p:nvSpPr>
        <p:spPr>
          <a:xfrm>
            <a:off x="6049182" y="802638"/>
            <a:ext cx="5408696" cy="5252722"/>
          </a:xfrm>
          <a:solidFill>
            <a:schemeClr val="tx1">
              <a:lumMod val="65000"/>
              <a:lumOff val="35000"/>
            </a:schemeClr>
          </a:solidFill>
        </p:spPr>
        <p:txBody>
          <a:bodyPr anchor="ctr">
            <a:normAutofit/>
          </a:bodyPr>
          <a:lstStyle/>
          <a:p>
            <a:pPr marL="0" indent="0">
              <a:buNone/>
            </a:pPr>
            <a:r>
              <a:rPr lang="en-US" sz="3200" b="1" dirty="0">
                <a:solidFill>
                  <a:schemeClr val="bg1"/>
                </a:solidFill>
              </a:rPr>
              <a:t>     </a:t>
            </a:r>
            <a:r>
              <a:rPr lang="en-US" sz="3200" dirty="0"/>
              <a:t> </a:t>
            </a:r>
            <a:r>
              <a:rPr lang="en-US" sz="3200" b="1" dirty="0">
                <a:solidFill>
                  <a:schemeClr val="bg1"/>
                </a:solidFill>
              </a:rPr>
              <a:t>…it is reaching out to give when others are focused on taking and courage is leading by example when following in anonymity would be so much easier. ” </a:t>
            </a:r>
            <a:r>
              <a:rPr lang="en-US" sz="1600" b="1" i="1" dirty="0">
                <a:solidFill>
                  <a:schemeClr val="bg1"/>
                </a:solidFill>
              </a:rPr>
              <a:t>Christian Questions; 2017</a:t>
            </a:r>
            <a:endParaRPr lang="en-US" sz="3200" b="1" i="1" dirty="0">
              <a:solidFill>
                <a:schemeClr val="bg1"/>
              </a:solidFill>
              <a:latin typeface="AvenirLT-Roman" panose="020B0503020203020204" pitchFamily="34" charset="0"/>
            </a:endParaRPr>
          </a:p>
        </p:txBody>
      </p:sp>
      <p:sp>
        <p:nvSpPr>
          <p:cNvPr id="4" name="Title 3">
            <a:extLst>
              <a:ext uri="{FF2B5EF4-FFF2-40B4-BE49-F238E27FC236}">
                <a16:creationId xmlns:a16="http://schemas.microsoft.com/office/drawing/2014/main" id="{3A51A56D-FE5C-40C5-B27E-7DF5DDC961B5}"/>
              </a:ext>
            </a:extLst>
          </p:cNvPr>
          <p:cNvSpPr>
            <a:spLocks noGrp="1"/>
          </p:cNvSpPr>
          <p:nvPr>
            <p:ph type="title"/>
          </p:nvPr>
        </p:nvSpPr>
        <p:spPr>
          <a:xfrm>
            <a:off x="829781" y="2745736"/>
            <a:ext cx="3698803" cy="1366528"/>
          </a:xfrm>
          <a:solidFill>
            <a:schemeClr val="bg1">
              <a:alpha val="50000"/>
            </a:schemeClr>
          </a:solidFill>
          <a:ln w="25400" cap="sq">
            <a:noFill/>
            <a:miter lim="800000"/>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3200" dirty="0"/>
              <a:t>What Is Courage?</a:t>
            </a:r>
          </a:p>
        </p:txBody>
      </p:sp>
    </p:spTree>
    <p:extLst>
      <p:ext uri="{BB962C8B-B14F-4D97-AF65-F5344CB8AC3E}">
        <p14:creationId xmlns:p14="http://schemas.microsoft.com/office/powerpoint/2010/main" val="5349933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FB0D8-0200-4548-A9FC-E11BC27A7627}"/>
              </a:ext>
            </a:extLst>
          </p:cNvPr>
          <p:cNvSpPr>
            <a:spLocks noGrp="1"/>
          </p:cNvSpPr>
          <p:nvPr>
            <p:ph type="title"/>
          </p:nvPr>
        </p:nvSpPr>
        <p:spPr>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r>
              <a:rPr lang="en-US" b="1" dirty="0">
                <a:latin typeface="AR BLANCA" panose="02000000000000000000" pitchFamily="2" charset="0"/>
              </a:rPr>
              <a:t>Evil King Asa</a:t>
            </a:r>
          </a:p>
        </p:txBody>
      </p:sp>
      <p:sp>
        <p:nvSpPr>
          <p:cNvPr id="3" name="Content Placeholder 2">
            <a:extLst>
              <a:ext uri="{FF2B5EF4-FFF2-40B4-BE49-F238E27FC236}">
                <a16:creationId xmlns:a16="http://schemas.microsoft.com/office/drawing/2014/main" id="{91B08F4F-73B8-4895-9E36-C782EE40AC06}"/>
              </a:ext>
            </a:extLst>
          </p:cNvPr>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a:bodyPr>
          <a:lstStyle/>
          <a:p>
            <a:pPr marL="0" indent="0">
              <a:buNone/>
            </a:pPr>
            <a:r>
              <a:rPr lang="en-US" sz="3200" b="1" dirty="0"/>
              <a:t>“1 Kings 16:29-33: (NRSV) 29 In the thirty-eighth year of King Asa of Judah, (the two tribe Kingdom of Israel) Ahab son of </a:t>
            </a:r>
            <a:r>
              <a:rPr lang="en-US" sz="3200" b="1" dirty="0" err="1"/>
              <a:t>Omri</a:t>
            </a:r>
            <a:r>
              <a:rPr lang="en-US" sz="3200" b="1" dirty="0"/>
              <a:t> began to reign over Israel (the ten tribe Kingdom of Israel); Ahab…reigned over Israel in Samaria twenty-two years. 30Ahab…did evil in the sight of the LORD more than all who were before him. 31And as if it had been a light thing for him to walk in the sins of Jeroboam son of </a:t>
            </a:r>
            <a:r>
              <a:rPr lang="en-US" sz="3200" b="1" dirty="0" err="1"/>
              <a:t>Nebat</a:t>
            </a:r>
            <a:r>
              <a:rPr lang="en-US" sz="3200" b="1" dirty="0"/>
              <a:t>, he took as his wife Jezebel daughter of King </a:t>
            </a:r>
            <a:r>
              <a:rPr lang="en-US" sz="3200" b="1" dirty="0" err="1"/>
              <a:t>Ethbaal</a:t>
            </a:r>
            <a:r>
              <a:rPr lang="en-US" sz="3200" b="1" dirty="0"/>
              <a:t> of the Sidonians, and went and served Baal, and worshiped him;”</a:t>
            </a:r>
          </a:p>
        </p:txBody>
      </p:sp>
    </p:spTree>
    <p:extLst>
      <p:ext uri="{BB962C8B-B14F-4D97-AF65-F5344CB8AC3E}">
        <p14:creationId xmlns:p14="http://schemas.microsoft.com/office/powerpoint/2010/main" val="3942750667"/>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FB0D8-0200-4548-A9FC-E11BC27A7627}"/>
              </a:ext>
            </a:extLst>
          </p:cNvPr>
          <p:cNvSpPr>
            <a:spLocks noGrp="1"/>
          </p:cNvSpPr>
          <p:nvPr>
            <p:ph type="title"/>
          </p:nvPr>
        </p:nvSpPr>
        <p:spPr>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r>
              <a:rPr lang="en-US" b="1" dirty="0">
                <a:latin typeface="AR BLANCA" panose="02000000000000000000" pitchFamily="2" charset="0"/>
              </a:rPr>
              <a:t>Evil King Asa</a:t>
            </a:r>
          </a:p>
        </p:txBody>
      </p:sp>
      <p:sp>
        <p:nvSpPr>
          <p:cNvPr id="3" name="Content Placeholder 2">
            <a:extLst>
              <a:ext uri="{FF2B5EF4-FFF2-40B4-BE49-F238E27FC236}">
                <a16:creationId xmlns:a16="http://schemas.microsoft.com/office/drawing/2014/main" id="{91B08F4F-73B8-4895-9E36-C782EE40AC06}"/>
              </a:ext>
            </a:extLst>
          </p:cNvPr>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a:bodyPr>
          <a:lstStyle/>
          <a:p>
            <a:pPr marL="0" indent="0" algn="ctr">
              <a:buNone/>
            </a:pPr>
            <a:r>
              <a:rPr lang="en-US" sz="3200" b="1" dirty="0"/>
              <a:t>  “Ahab was evil and married Jezebel who was from a severely pagan background. She was the daughter of </a:t>
            </a:r>
            <a:r>
              <a:rPr lang="en-US" sz="3200" b="1" dirty="0" err="1"/>
              <a:t>Ethbaal</a:t>
            </a:r>
            <a:r>
              <a:rPr lang="en-US" sz="3200" b="1" dirty="0"/>
              <a:t>. Great evil existed from the union of Ahab, who reigned over the ten tribes for twenty-two years, and his wife Jezebel.”</a:t>
            </a:r>
          </a:p>
          <a:p>
            <a:pPr marL="0" indent="0" algn="ctr">
              <a:buNone/>
            </a:pPr>
            <a:r>
              <a:rPr lang="en-US" sz="2000" b="1" dirty="0"/>
              <a:t>(Source: Biblical commentary by J. Vernon McGee)</a:t>
            </a:r>
          </a:p>
        </p:txBody>
      </p:sp>
    </p:spTree>
    <p:extLst>
      <p:ext uri="{BB962C8B-B14F-4D97-AF65-F5344CB8AC3E}">
        <p14:creationId xmlns:p14="http://schemas.microsoft.com/office/powerpoint/2010/main" val="353156120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Content Placeholder 4">
            <a:extLst>
              <a:ext uri="{FF2B5EF4-FFF2-40B4-BE49-F238E27FC236}">
                <a16:creationId xmlns:a16="http://schemas.microsoft.com/office/drawing/2014/main" id="{60E3BF34-36AF-471E-B837-0E83003820C9}"/>
              </a:ext>
            </a:extLst>
          </p:cNvPr>
          <p:cNvPicPr>
            <a:picLocks noChangeAspect="1"/>
          </p:cNvPicPr>
          <p:nvPr/>
        </p:nvPicPr>
        <p:blipFill rotWithShape="1">
          <a:blip r:embed="rId2">
            <a:extLst>
              <a:ext uri="{28A0092B-C50C-407E-A947-70E740481C1C}">
                <a14:useLocalDpi xmlns:a14="http://schemas.microsoft.com/office/drawing/2010/main" val="0"/>
              </a:ext>
            </a:extLst>
          </a:blip>
          <a:srcRect l="8998" r="3834" b="-2"/>
          <a:stretch/>
        </p:blipFill>
        <p:spPr>
          <a:xfrm>
            <a:off x="838200" y="1904281"/>
            <a:ext cx="6233160" cy="4272681"/>
          </a:xfrm>
          <a:prstGeom prst="rect">
            <a:avLst/>
          </a:prstGeom>
        </p:spPr>
      </p:pic>
      <p:sp>
        <p:nvSpPr>
          <p:cNvPr id="2" name="Title 1">
            <a:extLst>
              <a:ext uri="{FF2B5EF4-FFF2-40B4-BE49-F238E27FC236}">
                <a16:creationId xmlns:a16="http://schemas.microsoft.com/office/drawing/2014/main" id="{55B9A12E-0EB4-4F29-BDA1-B9B4F8D73BE0}"/>
              </a:ext>
            </a:extLst>
          </p:cNvPr>
          <p:cNvSpPr>
            <a:spLocks noGrp="1"/>
          </p:cNvSpPr>
          <p:nvPr>
            <p:ph type="title"/>
          </p:nvPr>
        </p:nvSpPr>
        <p:spPr>
          <a:xfrm>
            <a:off x="838200" y="365125"/>
            <a:ext cx="10515600" cy="1325563"/>
          </a:xfrm>
        </p:spPr>
        <p:style>
          <a:lnRef idx="3">
            <a:schemeClr val="lt1"/>
          </a:lnRef>
          <a:fillRef idx="1">
            <a:schemeClr val="accent5"/>
          </a:fillRef>
          <a:effectRef idx="1">
            <a:schemeClr val="accent5"/>
          </a:effectRef>
          <a:fontRef idx="minor">
            <a:schemeClr val="lt1"/>
          </a:fontRef>
        </p:style>
        <p:txBody>
          <a:bodyPr>
            <a:normAutofit/>
          </a:bodyPr>
          <a:lstStyle/>
          <a:p>
            <a:pPr algn="ctr"/>
            <a:r>
              <a:rPr lang="en-US" sz="3600" b="1" dirty="0">
                <a:latin typeface="AR BLANCA" panose="02000000000000000000" pitchFamily="2" charset="0"/>
              </a:rPr>
              <a:t>Without Courage You Can’t Show What You Stand For</a:t>
            </a:r>
          </a:p>
        </p:txBody>
      </p:sp>
      <p:sp>
        <p:nvSpPr>
          <p:cNvPr id="10" name="Content Placeholder 9"/>
          <p:cNvSpPr>
            <a:spLocks noGrp="1"/>
          </p:cNvSpPr>
          <p:nvPr>
            <p:ph idx="1"/>
          </p:nvPr>
        </p:nvSpPr>
        <p:spPr>
          <a:xfrm>
            <a:off x="7552944" y="1825625"/>
            <a:ext cx="3800856" cy="4351338"/>
          </a:xfrm>
          <a:solidFill>
            <a:schemeClr val="accent1"/>
          </a:solidFill>
          <a:ln>
            <a:noFill/>
          </a:ln>
        </p:spPr>
        <p:style>
          <a:lnRef idx="0">
            <a:scrgbClr r="0" g="0" b="0"/>
          </a:lnRef>
          <a:fillRef idx="0">
            <a:scrgbClr r="0" g="0" b="0"/>
          </a:fillRef>
          <a:effectRef idx="0">
            <a:scrgbClr r="0" g="0" b="0"/>
          </a:effectRef>
          <a:fontRef idx="minor">
            <a:schemeClr val="lt1"/>
          </a:fontRef>
        </p:style>
        <p:txBody>
          <a:bodyPr>
            <a:normAutofit/>
          </a:bodyPr>
          <a:lstStyle/>
          <a:p>
            <a:pPr marL="0" indent="0">
              <a:buNone/>
            </a:pPr>
            <a:r>
              <a:rPr lang="en-US" sz="2400" b="1" dirty="0"/>
              <a:t>“Without courage, all the other virtues will go unpracticed. Unless you stand, you cannot show what it is you stand for. It was courageous for Elijah to stand and hide. That was God’s will at the time.”</a:t>
            </a:r>
          </a:p>
          <a:p>
            <a:pPr marL="0" indent="0" algn="ctr">
              <a:buNone/>
            </a:pPr>
            <a:r>
              <a:rPr lang="en-US" sz="2000" dirty="0"/>
              <a:t> </a:t>
            </a:r>
            <a:r>
              <a:rPr lang="en-US" sz="1800" dirty="0"/>
              <a:t>“</a:t>
            </a:r>
            <a:r>
              <a:rPr lang="en-US" sz="1800" i="1" dirty="0"/>
              <a:t>Elijah - The Power of Courage!” Christian Questions January 23, 2017</a:t>
            </a:r>
          </a:p>
        </p:txBody>
      </p:sp>
    </p:spTree>
    <p:extLst>
      <p:ext uri="{BB962C8B-B14F-4D97-AF65-F5344CB8AC3E}">
        <p14:creationId xmlns:p14="http://schemas.microsoft.com/office/powerpoint/2010/main" val="52038173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4" name="Content Placeholder 4" descr="A lion lying down in the sand&#10;&#10;Description generated with very high confidence">
            <a:extLst>
              <a:ext uri="{FF2B5EF4-FFF2-40B4-BE49-F238E27FC236}">
                <a16:creationId xmlns:a16="http://schemas.microsoft.com/office/drawing/2014/main" id="{CFCB6529-6599-49D3-97BF-A21AF87DD88F}"/>
              </a:ext>
            </a:extLst>
          </p:cNvPr>
          <p:cNvPicPr>
            <a:picLocks noChangeAspect="1"/>
          </p:cNvPicPr>
          <p:nvPr/>
        </p:nvPicPr>
        <p:blipFill rotWithShape="1">
          <a:blip r:embed="rId2">
            <a:extLst>
              <a:ext uri="{28A0092B-C50C-407E-A947-70E740481C1C}">
                <a14:useLocalDpi xmlns:a14="http://schemas.microsoft.com/office/drawing/2010/main" val="0"/>
              </a:ext>
            </a:extLst>
          </a:blip>
          <a:srcRect l="4148" r="2856" b="1"/>
          <a:stretch/>
        </p:blipFill>
        <p:spPr>
          <a:xfrm>
            <a:off x="4660946" y="640081"/>
            <a:ext cx="6916329" cy="5577837"/>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18" name="Content Placeholder 17"/>
          <p:cNvSpPr>
            <a:spLocks noGrp="1"/>
          </p:cNvSpPr>
          <p:nvPr>
            <p:ph idx="1"/>
          </p:nvPr>
        </p:nvSpPr>
        <p:spPr>
          <a:xfrm>
            <a:off x="83127" y="640082"/>
            <a:ext cx="4224527" cy="5577837"/>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1001">
            <a:schemeClr val="lt2"/>
          </a:fillRef>
          <a:effectRef idx="0">
            <a:scrgbClr r="0" g="0" b="0"/>
          </a:effectRef>
          <a:fontRef idx="major"/>
        </p:style>
        <p:txBody>
          <a:bodyPr>
            <a:normAutofit/>
          </a:bodyPr>
          <a:lstStyle/>
          <a:p>
            <a:pPr marL="0" indent="0" algn="ctr">
              <a:buNone/>
            </a:pPr>
            <a:r>
              <a:rPr lang="en-US" sz="2400" b="1" dirty="0"/>
              <a:t>“…Ahab called Obadiah who was over the household. Now Obadiah feared the LORD greatly; </a:t>
            </a:r>
          </a:p>
          <a:p>
            <a:pPr marL="0" indent="0" algn="ctr">
              <a:buNone/>
            </a:pPr>
            <a:r>
              <a:rPr lang="en-US" sz="2400" b="1" dirty="0"/>
              <a:t> for when Jezebel destroyed the prophets of the LORD, Obadiah took a hundred prophets and hid them by fifties in a cave, and provided them with bread and water.” </a:t>
            </a:r>
          </a:p>
          <a:p>
            <a:pPr marL="0" indent="0">
              <a:buNone/>
            </a:pPr>
            <a:endParaRPr lang="en-US" sz="1800" dirty="0"/>
          </a:p>
          <a:p>
            <a:pPr marL="0" indent="0" algn="ctr">
              <a:buNone/>
            </a:pPr>
            <a:r>
              <a:rPr lang="en-US" sz="1800" b="1" dirty="0"/>
              <a:t>           1Kings 18:3-4: (NASB)</a:t>
            </a:r>
          </a:p>
        </p:txBody>
      </p:sp>
    </p:spTree>
    <p:extLst>
      <p:ext uri="{BB962C8B-B14F-4D97-AF65-F5344CB8AC3E}">
        <p14:creationId xmlns:p14="http://schemas.microsoft.com/office/powerpoint/2010/main" val="36318988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4" name="Content Placeholder 4" descr="A lion lying down in the sand&#10;&#10;Description generated with very high confidence">
            <a:extLst>
              <a:ext uri="{FF2B5EF4-FFF2-40B4-BE49-F238E27FC236}">
                <a16:creationId xmlns:a16="http://schemas.microsoft.com/office/drawing/2014/main" id="{CFCB6529-6599-49D3-97BF-A21AF87DD88F}"/>
              </a:ext>
            </a:extLst>
          </p:cNvPr>
          <p:cNvPicPr>
            <a:picLocks noChangeAspect="1"/>
          </p:cNvPicPr>
          <p:nvPr/>
        </p:nvPicPr>
        <p:blipFill rotWithShape="1">
          <a:blip r:embed="rId2">
            <a:extLst>
              <a:ext uri="{28A0092B-C50C-407E-A947-70E740481C1C}">
                <a14:useLocalDpi xmlns:a14="http://schemas.microsoft.com/office/drawing/2010/main" val="0"/>
              </a:ext>
            </a:extLst>
          </a:blip>
          <a:srcRect l="4148" r="2856" b="1"/>
          <a:stretch/>
        </p:blipFill>
        <p:spPr>
          <a:xfrm>
            <a:off x="4652634" y="584841"/>
            <a:ext cx="6916329" cy="5577837"/>
          </a:xfrm>
          <a:prstGeom prst="rect">
            <a:avLst/>
          </a:prstGeom>
          <a:effectLst>
            <a:innerShdw blurRad="63500" dist="50800">
              <a:prstClr val="black">
                <a:alpha val="50000"/>
              </a:prstClr>
            </a:innerShdw>
          </a:effectLst>
        </p:spPr>
      </p:pic>
      <p:sp>
        <p:nvSpPr>
          <p:cNvPr id="18" name="Content Placeholder 17"/>
          <p:cNvSpPr>
            <a:spLocks noGrp="1"/>
          </p:cNvSpPr>
          <p:nvPr>
            <p:ph idx="1"/>
          </p:nvPr>
        </p:nvSpPr>
        <p:spPr>
          <a:xfrm>
            <a:off x="407324" y="523702"/>
            <a:ext cx="3908643" cy="5700117"/>
          </a:xfr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marL="0" indent="0">
              <a:buNone/>
            </a:pPr>
            <a:r>
              <a:rPr lang="en-US" sz="1800" dirty="0"/>
              <a:t> </a:t>
            </a:r>
          </a:p>
          <a:p>
            <a:pPr marL="0" indent="0">
              <a:buNone/>
            </a:pPr>
            <a:endParaRPr lang="en-US" sz="1800" dirty="0"/>
          </a:p>
          <a:p>
            <a:pPr marL="0" indent="0">
              <a:buNone/>
            </a:pPr>
            <a:endParaRPr lang="en-US" sz="1800" dirty="0"/>
          </a:p>
          <a:p>
            <a:pPr marL="0" indent="0">
              <a:buNone/>
            </a:pPr>
            <a:endParaRPr lang="en-US" sz="1800" dirty="0"/>
          </a:p>
          <a:p>
            <a:pPr marL="0" indent="0" algn="ctr">
              <a:buNone/>
            </a:pPr>
            <a:r>
              <a:rPr lang="en-US" sz="2400" dirty="0"/>
              <a:t>“… Then Ahab said to Obadiah, go through the land to all the springs of water and to all the valleys; perhaps we will find grass and keep the horses and mules alive, and not have to kill some of the cattle.</a:t>
            </a:r>
          </a:p>
          <a:p>
            <a:pPr marL="0" indent="0" algn="ctr">
              <a:buNone/>
            </a:pPr>
            <a:r>
              <a:rPr lang="en-US" sz="2400" dirty="0"/>
              <a:t> So they divided the land between them to survey it; Ahab went one way by himself and Obadiah went another way by himself.”</a:t>
            </a:r>
          </a:p>
          <a:p>
            <a:pPr marL="0" indent="0">
              <a:buNone/>
            </a:pPr>
            <a:r>
              <a:rPr lang="en-US" sz="1800" dirty="0"/>
              <a:t>            </a:t>
            </a:r>
          </a:p>
          <a:p>
            <a:pPr marL="0" indent="0">
              <a:buNone/>
            </a:pPr>
            <a:r>
              <a:rPr lang="en-US" sz="1800" dirty="0"/>
              <a:t>                 1 Kings 18:5-6: (NASB)</a:t>
            </a:r>
          </a:p>
        </p:txBody>
      </p:sp>
    </p:spTree>
    <p:extLst>
      <p:ext uri="{BB962C8B-B14F-4D97-AF65-F5344CB8AC3E}">
        <p14:creationId xmlns:p14="http://schemas.microsoft.com/office/powerpoint/2010/main" val="59437337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4FD35-9BA2-47A8-8A21-F6A37BE46C86}"/>
              </a:ext>
            </a:extLst>
          </p:cNvPr>
          <p:cNvSpPr>
            <a:spLocks noGrp="1"/>
          </p:cNvSpPr>
          <p:nvPr>
            <p:ph type="title"/>
          </p:nvPr>
        </p:nvSpPr>
        <p:spPr>
          <a:solidFill>
            <a:schemeClr val="accent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r>
              <a:rPr lang="en-US" b="1" dirty="0"/>
              <a:t>Exceptional Courage</a:t>
            </a:r>
          </a:p>
        </p:txBody>
      </p:sp>
      <p:sp>
        <p:nvSpPr>
          <p:cNvPr id="3" name="Content Placeholder 2">
            <a:extLst>
              <a:ext uri="{FF2B5EF4-FFF2-40B4-BE49-F238E27FC236}">
                <a16:creationId xmlns:a16="http://schemas.microsoft.com/office/drawing/2014/main" id="{4F25DA63-404C-4897-8A16-FB71112BE854}"/>
              </a:ext>
            </a:extLst>
          </p:cNvPr>
          <p:cNvSpPr>
            <a:spLocks noGrp="1"/>
          </p:cNvSpPr>
          <p:nvPr>
            <p:ph idx="1"/>
          </p:nvPr>
        </p:nvSpPr>
        <p: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
            <a:schemeClr val="accent2"/>
          </a:fillRef>
          <a:effectRef idx="1">
            <a:schemeClr val="accent2"/>
          </a:effectRef>
          <a:fontRef idx="minor">
            <a:schemeClr val="lt1"/>
          </a:fontRef>
        </p:style>
        <p:txBody>
          <a:bodyPr/>
          <a:lstStyle/>
          <a:p>
            <a:pPr marL="0" indent="0" algn="ctr">
              <a:buNone/>
            </a:pPr>
            <a:r>
              <a:rPr lang="en-US" b="1" dirty="0"/>
              <a:t>Obadiah was a trusted servant of King Ahab and his courage was to fly under the deadly radar of Ahab and Jezebel. Searching for Elijah distracted Ahab and Jezebel. </a:t>
            </a:r>
          </a:p>
          <a:p>
            <a:pPr marL="0" indent="0" algn="ctr">
              <a:buNone/>
            </a:pPr>
            <a:r>
              <a:rPr lang="en-US" b="1" dirty="0"/>
              <a:t>This covert operation of Obadiah’s required exceptional courage, planning, secrecy, energy, wisdom and perseverance. He was driven by his loyalty to God and the sacredness of life.</a:t>
            </a:r>
          </a:p>
        </p:txBody>
      </p:sp>
    </p:spTree>
    <p:extLst>
      <p:ext uri="{BB962C8B-B14F-4D97-AF65-F5344CB8AC3E}">
        <p14:creationId xmlns:p14="http://schemas.microsoft.com/office/powerpoint/2010/main" val="830765117"/>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lion with its mouth open&#10;&#10;Description generated with very high confidence">
            <a:extLst>
              <a:ext uri="{FF2B5EF4-FFF2-40B4-BE49-F238E27FC236}">
                <a16:creationId xmlns:a16="http://schemas.microsoft.com/office/drawing/2014/main" id="{ECABF352-AA0D-4FD6-AFE3-D4915E93A2E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25000"/>
          <a:stretch/>
        </p:blipFill>
        <p:spPr>
          <a:xfrm>
            <a:off x="20" y="10"/>
            <a:ext cx="12191980" cy="685799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7380043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47C8CCB-F95D-4249-92DD-651249D3535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close up of a person&#10;&#10;Description generated with high confidence">
            <a:extLst>
              <a:ext uri="{FF2B5EF4-FFF2-40B4-BE49-F238E27FC236}">
                <a16:creationId xmlns:a16="http://schemas.microsoft.com/office/drawing/2014/main" id="{3B6BDC60-20F5-4F7E-8AA4-000C7F67E1C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38600" y="1390649"/>
            <a:ext cx="7188199" cy="4073312"/>
          </a:xfrm>
          <a:prstGeom prst="rect">
            <a:avLst/>
          </a:prstGeom>
        </p:spPr>
      </p:pic>
      <p:sp>
        <p:nvSpPr>
          <p:cNvPr id="2" name="Title 1">
            <a:extLst>
              <a:ext uri="{FF2B5EF4-FFF2-40B4-BE49-F238E27FC236}">
                <a16:creationId xmlns:a16="http://schemas.microsoft.com/office/drawing/2014/main" id="{750E9E7C-8E7E-48C9-82A2-C65B2B249BB9}"/>
              </a:ext>
            </a:extLst>
          </p:cNvPr>
          <p:cNvSpPr>
            <a:spLocks noGrp="1"/>
          </p:cNvSpPr>
          <p:nvPr>
            <p:ph type="title"/>
          </p:nvPr>
        </p:nvSpPr>
        <p:spPr>
          <a:xfrm>
            <a:off x="640080" y="2074363"/>
            <a:ext cx="2752354" cy="2709275"/>
          </a:xfrm>
          <a:prstGeom prst="ellipse">
            <a:avLst/>
          </a:prstGeom>
          <a:solidFill>
            <a:schemeClr val="tx1">
              <a:lumMod val="85000"/>
              <a:lumOff val="15000"/>
            </a:schemeClr>
          </a:solidFill>
          <a:ln w="174625" cmpd="thinThick">
            <a:solidFill>
              <a:schemeClr val="tx1">
                <a:lumMod val="85000"/>
                <a:lumOff val="15000"/>
              </a:schemeClr>
            </a:solidFill>
          </a:ln>
        </p:spPr>
        <p:txBody>
          <a:bodyPr vert="horz" lIns="91440" tIns="45720" rIns="91440" bIns="45720" rtlCol="0" anchor="ctr">
            <a:normAutofit/>
          </a:bodyPr>
          <a:lstStyle/>
          <a:p>
            <a:pPr algn="ctr"/>
            <a:r>
              <a:rPr lang="en-US" sz="3200" b="1" kern="1200" dirty="0">
                <a:solidFill>
                  <a:schemeClr val="bg1"/>
                </a:solidFill>
                <a:latin typeface="+mj-lt"/>
                <a:ea typeface="+mj-ea"/>
                <a:cs typeface="+mj-cs"/>
              </a:rPr>
              <a:t>Is This The Courage God Had In Mind?</a:t>
            </a:r>
          </a:p>
        </p:txBody>
      </p:sp>
    </p:spTree>
    <p:extLst>
      <p:ext uri="{BB962C8B-B14F-4D97-AF65-F5344CB8AC3E}">
        <p14:creationId xmlns:p14="http://schemas.microsoft.com/office/powerpoint/2010/main" val="26737408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lion looking at the camera&#10;&#10;Description generated with very high confidence">
            <a:extLst>
              <a:ext uri="{FF2B5EF4-FFF2-40B4-BE49-F238E27FC236}">
                <a16:creationId xmlns:a16="http://schemas.microsoft.com/office/drawing/2014/main" id="{89001D81-860A-434A-AE2D-65A361A58DEB}"/>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5333"/>
          <a:stretch/>
        </p:blipFill>
        <p:spPr>
          <a:xfrm>
            <a:off x="20" y="10"/>
            <a:ext cx="12191980" cy="6857990"/>
          </a:xfrm>
          <a:prstGeom prst="rect">
            <a:avLst/>
          </a:prstGeom>
        </p:spPr>
      </p:pic>
    </p:spTree>
    <p:extLst>
      <p:ext uri="{BB962C8B-B14F-4D97-AF65-F5344CB8AC3E}">
        <p14:creationId xmlns:p14="http://schemas.microsoft.com/office/powerpoint/2010/main" val="263552171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Content Placeholder 4" descr="A lion lying down in the sand&#10;&#10;Description generated with very high confidence">
            <a:extLst>
              <a:ext uri="{FF2B5EF4-FFF2-40B4-BE49-F238E27FC236}">
                <a16:creationId xmlns:a16="http://schemas.microsoft.com/office/drawing/2014/main" id="{BA425887-1998-48F8-9B15-083ED65E28FB}"/>
              </a:ext>
            </a:extLst>
          </p:cNvPr>
          <p:cNvPicPr>
            <a:picLocks noChangeAspect="1"/>
          </p:cNvPicPr>
          <p:nvPr/>
        </p:nvPicPr>
        <p:blipFill rotWithShape="1">
          <a:blip r:embed="rId2">
            <a:extLst>
              <a:ext uri="{28A0092B-C50C-407E-A947-70E740481C1C}">
                <a14:useLocalDpi xmlns:a14="http://schemas.microsoft.com/office/drawing/2010/main" val="0"/>
              </a:ext>
            </a:extLst>
          </a:blip>
          <a:srcRect l="9346" r="8054"/>
          <a:stretch/>
        </p:blipFill>
        <p:spPr>
          <a:xfrm>
            <a:off x="4639056" y="10"/>
            <a:ext cx="7552944" cy="6857990"/>
          </a:xfrm>
          <a:prstGeom prst="rect">
            <a:avLst/>
          </a:prstGeom>
          <a:effectLst/>
        </p:spPr>
      </p:pic>
      <p:sp>
        <p:nvSpPr>
          <p:cNvPr id="10" name="Content Placeholder 9"/>
          <p:cNvSpPr>
            <a:spLocks noGrp="1"/>
          </p:cNvSpPr>
          <p:nvPr>
            <p:ph idx="1"/>
          </p:nvPr>
        </p:nvSpPr>
        <p:spPr>
          <a:xfrm>
            <a:off x="653143" y="2388638"/>
            <a:ext cx="3647254" cy="923730"/>
          </a:xfrm>
          <a:solidFill>
            <a:schemeClr val="bg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fontScale="92500" lnSpcReduction="10000"/>
          </a:bodyPr>
          <a:lstStyle/>
          <a:p>
            <a:pPr marL="0" indent="0">
              <a:buNone/>
            </a:pPr>
            <a:endParaRPr lang="en-US" b="1" dirty="0"/>
          </a:p>
          <a:p>
            <a:pPr marL="0" indent="0">
              <a:buNone/>
            </a:pPr>
            <a:r>
              <a:rPr lang="en-US" b="1" dirty="0"/>
              <a:t> ( 1 Kings 16:29-33)</a:t>
            </a:r>
          </a:p>
        </p:txBody>
      </p:sp>
    </p:spTree>
    <p:extLst>
      <p:ext uri="{BB962C8B-B14F-4D97-AF65-F5344CB8AC3E}">
        <p14:creationId xmlns:p14="http://schemas.microsoft.com/office/powerpoint/2010/main" val="38235622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F110D-3131-4EFC-AFD9-D91DD8C6FBB8}"/>
              </a:ext>
            </a:extLst>
          </p:cNvPr>
          <p:cNvSpPr>
            <a:spLocks noGrp="1"/>
          </p:cNvSpPr>
          <p:nvPr>
            <p:ph type="title"/>
          </p:nvPr>
        </p:nvSpPr>
        <p:spPr>
          <a:solidFill>
            <a:schemeClr val="tx2"/>
          </a:solidFill>
        </p:spPr>
        <p:txBody>
          <a:bodyPr>
            <a:normAutofit/>
          </a:bodyPr>
          <a:lstStyle/>
          <a:p>
            <a:r>
              <a:rPr lang="en-US" sz="4000" b="1" dirty="0">
                <a:solidFill>
                  <a:schemeClr val="bg1"/>
                </a:solidFill>
              </a:rPr>
              <a:t>Courage Is Summoned When There Is A Great Need</a:t>
            </a:r>
          </a:p>
        </p:txBody>
      </p:sp>
      <p:sp>
        <p:nvSpPr>
          <p:cNvPr id="3" name="Content Placeholder 2">
            <a:extLst>
              <a:ext uri="{FF2B5EF4-FFF2-40B4-BE49-F238E27FC236}">
                <a16:creationId xmlns:a16="http://schemas.microsoft.com/office/drawing/2014/main" id="{101CF453-86E5-4CFA-BA4B-E5F5C27BD439}"/>
              </a:ext>
            </a:extLst>
          </p:cNvPr>
          <p:cNvSpPr>
            <a:spLocks noGrp="1"/>
          </p:cNvSpPr>
          <p:nvPr>
            <p:ph idx="1"/>
          </p:nvPr>
        </p:nvSpPr>
        <p: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
            <a:schemeClr val="accent1"/>
          </a:fillRef>
          <a:effectRef idx="1">
            <a:schemeClr val="accent1"/>
          </a:effectRef>
          <a:fontRef idx="minor">
            <a:schemeClr val="lt1"/>
          </a:fontRef>
        </p:style>
        <p:txBody>
          <a:bodyPr/>
          <a:lstStyle/>
          <a:p>
            <a:pPr marL="0" indent="0" algn="ctr">
              <a:buNone/>
            </a:pPr>
            <a:r>
              <a:rPr lang="en-US" dirty="0"/>
              <a:t> </a:t>
            </a:r>
            <a:r>
              <a:rPr lang="en-US" sz="3600" b="1" dirty="0"/>
              <a:t>Ahab was evil and married Jezebel who was from a severely pagan background. She was the daughter of </a:t>
            </a:r>
            <a:r>
              <a:rPr lang="en-US" sz="3600" b="1" dirty="0" err="1"/>
              <a:t>Ethbaal</a:t>
            </a:r>
            <a:r>
              <a:rPr lang="en-US" sz="3600" b="1" dirty="0"/>
              <a:t>. Great evil existed from the union of Ahab, who reigned over the ten tribes for 22 years, and his wife Jezebel.</a:t>
            </a:r>
            <a:r>
              <a:rPr lang="en-US" dirty="0"/>
              <a:t> </a:t>
            </a:r>
          </a:p>
          <a:p>
            <a:pPr marL="0" indent="0" algn="ctr">
              <a:buNone/>
            </a:pPr>
            <a:endParaRPr lang="en-US" dirty="0"/>
          </a:p>
          <a:p>
            <a:pPr marL="0" indent="0" algn="ctr">
              <a:buNone/>
            </a:pPr>
            <a:r>
              <a:rPr lang="en-US" dirty="0"/>
              <a:t> </a:t>
            </a:r>
            <a:r>
              <a:rPr lang="en-US" b="1" dirty="0"/>
              <a:t>(1 Kings 16:31)</a:t>
            </a:r>
          </a:p>
        </p:txBody>
      </p:sp>
    </p:spTree>
    <p:extLst>
      <p:ext uri="{BB962C8B-B14F-4D97-AF65-F5344CB8AC3E}">
        <p14:creationId xmlns:p14="http://schemas.microsoft.com/office/powerpoint/2010/main" val="157952831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F5B10-A0E9-4D31-BA6C-98A0414DE37E}"/>
              </a:ext>
            </a:extLst>
          </p:cNvPr>
          <p:cNvSpPr>
            <a:spLocks noGrp="1"/>
          </p:cNvSpPr>
          <p:nvPr>
            <p:ph type="title"/>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3"/>
          </a:lnRef>
          <a:fillRef idx="2">
            <a:schemeClr val="accent3"/>
          </a:fillRef>
          <a:effectRef idx="1">
            <a:schemeClr val="accent3"/>
          </a:effectRef>
          <a:fontRef idx="minor">
            <a:schemeClr val="dk1"/>
          </a:fontRef>
        </p:style>
        <p:txBody>
          <a:bodyPr>
            <a:normAutofit/>
          </a:bodyPr>
          <a:lstStyle/>
          <a:p>
            <a:pPr algn="ctr"/>
            <a:r>
              <a:rPr lang="en-US" sz="5400" b="1" dirty="0"/>
              <a:t>Courage To Stand Against Evil</a:t>
            </a:r>
          </a:p>
        </p:txBody>
      </p:sp>
      <p:sp>
        <p:nvSpPr>
          <p:cNvPr id="3" name="Content Placeholder 2">
            <a:extLst>
              <a:ext uri="{FF2B5EF4-FFF2-40B4-BE49-F238E27FC236}">
                <a16:creationId xmlns:a16="http://schemas.microsoft.com/office/drawing/2014/main" id="{8934FE3E-AD50-4ACF-A9C1-43533CA6219C}"/>
              </a:ext>
            </a:extLst>
          </p:cNvPr>
          <p:cNvSpPr>
            <a:spLocks noGrp="1"/>
          </p:cNvSpPr>
          <p:nvPr>
            <p:ph idx="1"/>
          </p:nvPr>
        </p:nvSpPr>
        <p:spPr>
          <a:solidFill>
            <a:schemeClr val="tx1"/>
          </a:solidFill>
        </p:spPr>
        <p:txBody>
          <a:bodyPr>
            <a:normAutofit/>
          </a:bodyPr>
          <a:lstStyle/>
          <a:p>
            <a:pPr marL="0" indent="0" algn="ctr">
              <a:buNone/>
            </a:pPr>
            <a:r>
              <a:rPr lang="en-US" b="1" dirty="0"/>
              <a:t>“Ahab son of </a:t>
            </a:r>
            <a:r>
              <a:rPr lang="en-US" b="1" dirty="0" err="1"/>
              <a:t>mri</a:t>
            </a:r>
            <a:r>
              <a:rPr lang="en-US" b="1" dirty="0"/>
              <a:t> began to rule over Israel in the thirty-eighth year of </a:t>
            </a:r>
            <a:r>
              <a:rPr lang="en-US" b="1" dirty="0">
                <a:solidFill>
                  <a:schemeClr val="bg1"/>
                </a:solidFill>
              </a:rPr>
              <a:t>“King Asa’s reign in Judah. He reigned in Samaria twenty-two years.  </a:t>
            </a:r>
          </a:p>
          <a:p>
            <a:pPr marL="0" indent="0" algn="ctr">
              <a:buNone/>
            </a:pPr>
            <a:r>
              <a:rPr lang="en-US" b="1" dirty="0">
                <a:solidFill>
                  <a:schemeClr val="bg1"/>
                </a:solidFill>
              </a:rPr>
              <a:t>But Ahab son of </a:t>
            </a:r>
            <a:r>
              <a:rPr lang="en-US" b="1" dirty="0" err="1">
                <a:solidFill>
                  <a:schemeClr val="bg1"/>
                </a:solidFill>
              </a:rPr>
              <a:t>Omri</a:t>
            </a:r>
            <a:r>
              <a:rPr lang="en-US" b="1" dirty="0">
                <a:solidFill>
                  <a:schemeClr val="bg1"/>
                </a:solidFill>
              </a:rPr>
              <a:t> did what was evil in the LORD’s sight, even more than any of the kings before him.  </a:t>
            </a:r>
          </a:p>
          <a:p>
            <a:pPr marL="0" indent="0" algn="ctr">
              <a:buNone/>
            </a:pPr>
            <a:r>
              <a:rPr lang="en-US" b="1" dirty="0">
                <a:solidFill>
                  <a:schemeClr val="bg1"/>
                </a:solidFill>
              </a:rPr>
              <a:t>And as though it were not enough to follow the sinful example of Jeroboam, he married Jezebel, the daughter of King </a:t>
            </a:r>
            <a:r>
              <a:rPr lang="en-US" b="1" dirty="0" err="1">
                <a:solidFill>
                  <a:schemeClr val="bg1"/>
                </a:solidFill>
              </a:rPr>
              <a:t>Ethbaal</a:t>
            </a:r>
            <a:r>
              <a:rPr lang="en-US" b="1" dirty="0">
                <a:solidFill>
                  <a:schemeClr val="bg1"/>
                </a:solidFill>
              </a:rPr>
              <a:t> of the Sidonians, and he began to bow down in worship of Baal.  </a:t>
            </a:r>
          </a:p>
          <a:p>
            <a:pPr marL="0" indent="0" algn="ctr">
              <a:buNone/>
            </a:pPr>
            <a:r>
              <a:rPr lang="en-US" b="1" dirty="0">
                <a:solidFill>
                  <a:schemeClr val="bg1"/>
                </a:solidFill>
              </a:rPr>
              <a:t>First Ahab built a temple and an altar for Baal in Samaria.” </a:t>
            </a:r>
          </a:p>
          <a:p>
            <a:pPr marL="0" indent="0" algn="ctr">
              <a:buNone/>
            </a:pPr>
            <a:r>
              <a:rPr lang="en-US" dirty="0">
                <a:solidFill>
                  <a:schemeClr val="bg1"/>
                </a:solidFill>
              </a:rPr>
              <a:t> (1 Kings 16:29-32 NLT)</a:t>
            </a:r>
          </a:p>
          <a:p>
            <a:endParaRPr lang="en-US" dirty="0"/>
          </a:p>
          <a:p>
            <a:endParaRPr lang="en-US" dirty="0"/>
          </a:p>
        </p:txBody>
      </p:sp>
    </p:spTree>
    <p:extLst>
      <p:ext uri="{BB962C8B-B14F-4D97-AF65-F5344CB8AC3E}">
        <p14:creationId xmlns:p14="http://schemas.microsoft.com/office/powerpoint/2010/main" val="295902765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BE8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34520AB6-69C8-4FCA-9DE5-DEF14767F19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5858"/>
          <a:stretch/>
        </p:blipFill>
        <p:spPr>
          <a:xfrm>
            <a:off x="744918" y="643467"/>
            <a:ext cx="9904141" cy="5571066"/>
          </a:xfrm>
          <a:prstGeom prst="rect">
            <a:avLst/>
          </a:prstGeom>
          <a:solidFill>
            <a:srgbClr val="FFFFFF">
              <a:shade val="85000"/>
            </a:srgbClr>
          </a:solidFill>
          <a:scene3d>
            <a:camera prst="orthographicFront"/>
            <a:lightRig rig="twoPt" dir="t">
              <a:rot lat="0" lon="0" rev="7800000"/>
            </a:lightRig>
          </a:scene3d>
          <a:sp3d contourW="6350">
            <a:bevelT w="50800" h="16510"/>
            <a:contourClr>
              <a:srgbClr val="C0C0C0"/>
            </a:contourClr>
          </a:sp3d>
        </p:spPr>
      </p:pic>
      <p:sp>
        <p:nvSpPr>
          <p:cNvPr id="2" name="Arrow: Right 1">
            <a:extLst>
              <a:ext uri="{FF2B5EF4-FFF2-40B4-BE49-F238E27FC236}">
                <a16:creationId xmlns:a16="http://schemas.microsoft.com/office/drawing/2014/main" id="{8E46429D-F8B4-4E1D-BC5A-9216BE2A561A}"/>
              </a:ext>
            </a:extLst>
          </p:cNvPr>
          <p:cNvSpPr/>
          <p:nvPr/>
        </p:nvSpPr>
        <p:spPr>
          <a:xfrm>
            <a:off x="1080653" y="1419272"/>
            <a:ext cx="1479665" cy="4261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BD9945C-AEF4-4169-B7D2-87460101248B}"/>
              </a:ext>
            </a:extLst>
          </p:cNvPr>
          <p:cNvSpPr/>
          <p:nvPr/>
        </p:nvSpPr>
        <p:spPr>
          <a:xfrm>
            <a:off x="3037330" y="1097280"/>
            <a:ext cx="7212263" cy="1815882"/>
          </a:xfrm>
          <a:prstGeom prst="rect">
            <a:avLst/>
          </a:prstGeom>
        </p:spPr>
        <p:txBody>
          <a:bodyPr wrap="square">
            <a:spAutoFit/>
          </a:bodyPr>
          <a:lstStyle/>
          <a:p>
            <a:pPr algn="ctr"/>
            <a:r>
              <a:rPr lang="en-US" sz="2800" b="1" dirty="0">
                <a:solidFill>
                  <a:schemeClr val="bg1"/>
                </a:solidFill>
              </a:rPr>
              <a:t>Our focus will be on Elijah, a prophet of God and one of the most courageous examples in all of Scripture. The reasons for his great courage will be revealed as we read the narrative.</a:t>
            </a:r>
            <a:r>
              <a:rPr lang="en-US" sz="2800" dirty="0"/>
              <a:t> his </a:t>
            </a:r>
            <a:r>
              <a:rPr lang="en-US" dirty="0"/>
              <a:t>life. </a:t>
            </a:r>
          </a:p>
        </p:txBody>
      </p:sp>
    </p:spTree>
    <p:extLst>
      <p:ext uri="{BB962C8B-B14F-4D97-AF65-F5344CB8AC3E}">
        <p14:creationId xmlns:p14="http://schemas.microsoft.com/office/powerpoint/2010/main" val="88452284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BE8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34520AB6-69C8-4FCA-9DE5-DEF14767F19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5858"/>
          <a:stretch/>
        </p:blipFill>
        <p:spPr>
          <a:xfrm>
            <a:off x="1143929" y="643467"/>
            <a:ext cx="9904141" cy="5571066"/>
          </a:xfrm>
          <a:prstGeom prst="rect">
            <a:avLst/>
          </a:prstGeom>
          <a:solidFill>
            <a:srgbClr val="FFFFFF">
              <a:shade val="85000"/>
            </a:srgbClr>
          </a:solidFill>
          <a:scene3d>
            <a:camera prst="orthographicFront"/>
            <a:lightRig rig="twoPt" dir="t">
              <a:rot lat="0" lon="0" rev="7800000"/>
            </a:lightRig>
          </a:scene3d>
          <a:sp3d contourW="6350">
            <a:bevelT w="50800" h="16510"/>
            <a:contourClr>
              <a:srgbClr val="C0C0C0"/>
            </a:contourClr>
          </a:sp3d>
        </p:spPr>
      </p:pic>
      <p:sp>
        <p:nvSpPr>
          <p:cNvPr id="2" name="Rectangle 1">
            <a:extLst>
              <a:ext uri="{FF2B5EF4-FFF2-40B4-BE49-F238E27FC236}">
                <a16:creationId xmlns:a16="http://schemas.microsoft.com/office/drawing/2014/main" id="{B1806F09-CBA9-4810-A48B-A79A4B162A70}"/>
              </a:ext>
            </a:extLst>
          </p:cNvPr>
          <p:cNvSpPr/>
          <p:nvPr/>
        </p:nvSpPr>
        <p:spPr>
          <a:xfrm>
            <a:off x="2510444" y="1554172"/>
            <a:ext cx="6872062" cy="1384995"/>
          </a:xfrm>
          <a:prstGeom prst="rect">
            <a:avLst/>
          </a:prstGeom>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ctr"/>
            <a:r>
              <a:rPr lang="en-US" sz="2800" b="1" dirty="0">
                <a:latin typeface="AR JULIAN" panose="02000000000000000000" pitchFamily="2" charset="0"/>
              </a:rPr>
              <a:t>Our Working definition of courage is as follows; ‘walking towards what you’d rather run away from.” </a:t>
            </a:r>
          </a:p>
        </p:txBody>
      </p:sp>
    </p:spTree>
    <p:extLst>
      <p:ext uri="{BB962C8B-B14F-4D97-AF65-F5344CB8AC3E}">
        <p14:creationId xmlns:p14="http://schemas.microsoft.com/office/powerpoint/2010/main" val="427960020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BE8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34520AB6-69C8-4FCA-9DE5-DEF14767F19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5858"/>
          <a:stretch/>
        </p:blipFill>
        <p:spPr>
          <a:xfrm>
            <a:off x="1143929" y="643467"/>
            <a:ext cx="9904141" cy="5571066"/>
          </a:xfrm>
          <a:prstGeom prst="rect">
            <a:avLst/>
          </a:prstGeom>
          <a:solidFill>
            <a:srgbClr val="FFFFFF">
              <a:shade val="85000"/>
            </a:srgbClr>
          </a:solidFill>
          <a:scene3d>
            <a:camera prst="orthographicFront"/>
            <a:lightRig rig="twoPt" dir="t">
              <a:rot lat="0" lon="0" rev="7800000"/>
            </a:lightRig>
          </a:scene3d>
          <a:sp3d contourW="6350">
            <a:bevelT w="50800" h="16510"/>
            <a:contourClr>
              <a:srgbClr val="C0C0C0"/>
            </a:contourClr>
          </a:sp3d>
        </p:spPr>
      </p:pic>
      <p:sp>
        <p:nvSpPr>
          <p:cNvPr id="2" name="Rectangle 1">
            <a:extLst>
              <a:ext uri="{FF2B5EF4-FFF2-40B4-BE49-F238E27FC236}">
                <a16:creationId xmlns:a16="http://schemas.microsoft.com/office/drawing/2014/main" id="{287E13DC-B723-4354-97CA-FA05C802DB73}"/>
              </a:ext>
            </a:extLst>
          </p:cNvPr>
          <p:cNvSpPr/>
          <p:nvPr/>
        </p:nvSpPr>
        <p:spPr>
          <a:xfrm>
            <a:off x="1762299" y="997528"/>
            <a:ext cx="8562108" cy="1938992"/>
          </a:xfrm>
          <a:prstGeom prst="rect">
            <a:avLst/>
          </a:prstGeom>
        </p:spPr>
        <p:txBody>
          <a:bodyPr wrap="square">
            <a:spAutoFit/>
          </a:bodyPr>
          <a:lstStyle/>
          <a:p>
            <a:pPr algn="ctr"/>
            <a:r>
              <a:rPr lang="en-US" sz="2400" b="1" dirty="0">
                <a:solidFill>
                  <a:schemeClr val="bg1"/>
                </a:solidFill>
              </a:rPr>
              <a:t>The Canaanites worshiped Baal as the sun god and as the storm god — he is usually depicted holding a lightning bolt — who defeated enemies and produced crops. They also worshiped him as a fertility god who provided children. (Baal became a centerpiece in ancient history for people to worship.)</a:t>
            </a:r>
          </a:p>
        </p:txBody>
      </p:sp>
    </p:spTree>
    <p:extLst>
      <p:ext uri="{BB962C8B-B14F-4D97-AF65-F5344CB8AC3E}">
        <p14:creationId xmlns:p14="http://schemas.microsoft.com/office/powerpoint/2010/main" val="69977105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BE8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34520AB6-69C8-4FCA-9DE5-DEF14767F19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5858"/>
          <a:stretch/>
        </p:blipFill>
        <p:spPr>
          <a:xfrm>
            <a:off x="1143929" y="643467"/>
            <a:ext cx="9904141" cy="5571066"/>
          </a:xfrm>
          <a:prstGeom prst="rect">
            <a:avLst/>
          </a:prstGeom>
          <a:solidFill>
            <a:srgbClr val="FFFFFF">
              <a:shade val="85000"/>
            </a:srgbClr>
          </a:solidFill>
          <a:scene3d>
            <a:camera prst="orthographicFront"/>
            <a:lightRig rig="twoPt" dir="t">
              <a:rot lat="0" lon="0" rev="7800000"/>
            </a:lightRig>
          </a:scene3d>
          <a:sp3d contourW="6350">
            <a:bevelT w="50800" h="16510"/>
            <a:contourClr>
              <a:srgbClr val="C0C0C0"/>
            </a:contourClr>
          </a:sp3d>
        </p:spPr>
      </p:pic>
      <p:sp>
        <p:nvSpPr>
          <p:cNvPr id="2" name="Rectangle 1">
            <a:extLst>
              <a:ext uri="{FF2B5EF4-FFF2-40B4-BE49-F238E27FC236}">
                <a16:creationId xmlns:a16="http://schemas.microsoft.com/office/drawing/2014/main" id="{07CB79F4-5EEB-45CF-AF9E-46E0E9C526C2}"/>
              </a:ext>
            </a:extLst>
          </p:cNvPr>
          <p:cNvSpPr/>
          <p:nvPr/>
        </p:nvSpPr>
        <p:spPr>
          <a:xfrm>
            <a:off x="1837113" y="1155469"/>
            <a:ext cx="8553796" cy="2246769"/>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ctr"/>
            <a:r>
              <a:rPr lang="en-US" sz="2000" b="1" dirty="0">
                <a:solidFill>
                  <a:schemeClr val="bg1"/>
                </a:solidFill>
                <a:latin typeface="Bahnschrift" panose="020B0502040204020203" pitchFamily="34" charset="0"/>
              </a:rPr>
              <a:t>Baal worship was rooted in sensuality and involved ritualistic prostitution in the temples. At times, appeasing Baal required human sacrifice, usually the firstborn of the one making the sacrifice</a:t>
            </a:r>
          </a:p>
          <a:p>
            <a:pPr algn="ctr"/>
            <a:r>
              <a:rPr lang="en-US" sz="2000" b="1" dirty="0">
                <a:solidFill>
                  <a:schemeClr val="bg1"/>
                </a:solidFill>
                <a:latin typeface="Bahnschrift" panose="020B0502040204020203" pitchFamily="34" charset="0"/>
              </a:rPr>
              <a:t> (Jeremiah 19:5). </a:t>
            </a:r>
          </a:p>
          <a:p>
            <a:pPr algn="ctr"/>
            <a:r>
              <a:rPr lang="en-US" sz="2000" b="1" dirty="0">
                <a:solidFill>
                  <a:schemeClr val="bg1"/>
                </a:solidFill>
                <a:latin typeface="Bahnschrift" panose="020B0502040204020203" pitchFamily="34" charset="0"/>
              </a:rPr>
              <a:t>The priests of Baal appealed to their god in rites of wild abandon, which included loud, ecstatic cries and self inflicted injury </a:t>
            </a:r>
          </a:p>
          <a:p>
            <a:pPr algn="ctr"/>
            <a:r>
              <a:rPr lang="en-US" sz="2000" b="1" dirty="0">
                <a:solidFill>
                  <a:schemeClr val="bg1"/>
                </a:solidFill>
                <a:latin typeface="Bahnschrift" panose="020B0502040204020203" pitchFamily="34" charset="0"/>
              </a:rPr>
              <a:t>(1 Kings 18:28).</a:t>
            </a:r>
            <a:endParaRPr lang="en-US" sz="2000" dirty="0">
              <a:latin typeface="Bahnschrift" panose="020B0502040204020203" pitchFamily="34" charset="0"/>
            </a:endParaRPr>
          </a:p>
        </p:txBody>
      </p:sp>
    </p:spTree>
    <p:extLst>
      <p:ext uri="{BB962C8B-B14F-4D97-AF65-F5344CB8AC3E}">
        <p14:creationId xmlns:p14="http://schemas.microsoft.com/office/powerpoint/2010/main" val="129355926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TotalTime>
  <Words>863</Words>
  <Application>Microsoft Office PowerPoint</Application>
  <PresentationFormat>Widescreen</PresentationFormat>
  <Paragraphs>49</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 BLANCA</vt:lpstr>
      <vt:lpstr>AR JULIAN</vt:lpstr>
      <vt:lpstr>Arial</vt:lpstr>
      <vt:lpstr>AvenirLT-Roman</vt:lpstr>
      <vt:lpstr>Bahnschrift</vt:lpstr>
      <vt:lpstr>Calibri</vt:lpstr>
      <vt:lpstr>Calibri Light</vt:lpstr>
      <vt:lpstr>Office Theme</vt:lpstr>
      <vt:lpstr>PowerPoint Presentation</vt:lpstr>
      <vt:lpstr>Is This The Courage God Had In Mind?</vt:lpstr>
      <vt:lpstr>PowerPoint Presentation</vt:lpstr>
      <vt:lpstr>Courage Is Summoned When There Is A Great Need</vt:lpstr>
      <vt:lpstr>Courage To Stand Against Evil</vt:lpstr>
      <vt:lpstr>PowerPoint Presentation</vt:lpstr>
      <vt:lpstr>PowerPoint Presentation</vt:lpstr>
      <vt:lpstr>PowerPoint Presentation</vt:lpstr>
      <vt:lpstr>PowerPoint Presentation</vt:lpstr>
      <vt:lpstr>What Is Courage?</vt:lpstr>
      <vt:lpstr>What Is Courage?</vt:lpstr>
      <vt:lpstr>What Is Courage?</vt:lpstr>
      <vt:lpstr>Evil King Asa</vt:lpstr>
      <vt:lpstr>Evil King Asa</vt:lpstr>
      <vt:lpstr>Without Courage You Can’t Show What You Stand For</vt:lpstr>
      <vt:lpstr>PowerPoint Presentation</vt:lpstr>
      <vt:lpstr>PowerPoint Presentation</vt:lpstr>
      <vt:lpstr>Exceptional Courage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and Lisa Damour</dc:creator>
  <cp:lastModifiedBy>Tom and Lisa Damour</cp:lastModifiedBy>
  <cp:revision>48</cp:revision>
  <dcterms:created xsi:type="dcterms:W3CDTF">2017-12-23T02:46:32Z</dcterms:created>
  <dcterms:modified xsi:type="dcterms:W3CDTF">2017-12-23T18:42:37Z</dcterms:modified>
</cp:coreProperties>
</file>